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 mars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384" y="40487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someone’s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2" y="523610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</a:t>
            </a:r>
            <a:r>
              <a:rPr lang="en-US" sz="2800" smtClean="0">
                <a:latin typeface="Kristen ITC" pitchFamily="66" charset="0"/>
              </a:rPr>
              <a:t>possessive adjective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677" y="293209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family members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25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2013-03-01T12:12:34Z</dcterms:modified>
</cp:coreProperties>
</file>